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526052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795989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53335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84870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0401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0885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240245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87887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5461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42847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02290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(УМК) как средство обучения, 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основные компоненты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дидактические возможности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158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75855"/>
            <a:ext cx="24018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32170"/>
            <a:ext cx="2402032" cy="1609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55126" y="1765725"/>
            <a:ext cx="237626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Практический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19275"/>
            <a:ext cx="24018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Разделы УМК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95736" y="1268760"/>
            <a:ext cx="601687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76799" y="1124744"/>
            <a:ext cx="0" cy="57606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12160" y="1268760"/>
            <a:ext cx="504056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76799" y="3645024"/>
            <a:ext cx="0" cy="504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95536" y="2373147"/>
            <a:ext cx="200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Теоретический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48514" y="2373147"/>
            <a:ext cx="2292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Контроля знаний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71357" y="4996051"/>
            <a:ext cx="1943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Вспомогательный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2982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442535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Теоретический 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(ЭУМК) содержит материалы для теоретического изучения учебной дисциплины в объеме, установленном типовым учебным планом по специальности (направлению специальности).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664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36145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Практический 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(ЭУМК) содержит материалы для проведения лабораторных, практических, семинарских и иных учебных занятий и организовывается в соответствии с типовым учебным планом по специальности (направлению специальности, специализации) и (или) с учебным планом учреждения высшего образования по специальности (направлению специальности, специализации).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62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контроля знаний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(ЭУМК) содержит материалы текущей и итоговой аттестации, иные материалы, позволяющие определить соответствие результатов учебной деятельности обучающихся требованиям образовательных стандартов высшего образования и учебно-программной документации образовательных программ высшего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96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Вспомогательный 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(ЭУМК) содержит элементы учебно-программной документации образовательной программы высшего образования, программно-планирующей документации воспитания, учебно-методической документации, перечень учебных изданий и информационно-аналитических материалов, рекомендуемых для изучения учебной дисциплины.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490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1206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ункции УМК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Выступает в качестве инструмента системно-методического обеспечения учебного процесса по взятой дисциплине, его предварительного проектирования. В этом его главная функция.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Объединяет в единое целое различные дидактические средства обучения, подчиняя их целям обучения и воспитания.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Не только фиксирует, но и раскрывает (развертывает) требования к содержанию изучаемой дисциплины, к умениям и навыкам выпускников, содержащиеся в образовательном стандарте, и тем самым способствует его реализации.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Служит накоплению новых знаний, новаторских идей и разработок, стимулирует развитие творческого потенциала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5628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Цели и задачи УМК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720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создание условий для оптимизации процесса изучения студентом учебной дисциплины;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активизации самостоятельного участия студента в данном процессе;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введение критериев, позволяющий стандартизировать процесс оценки усвоения обучающимся ключевых положений учебной дисциплины;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создание механизма по анализу качества методики изучения учебной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0094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Подготовка учебно-методического обеспечения каждой дисциплины, преподаваемой в вузе, формирование учебно-методических комплексов по всем дисциплинам.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Оснащение учебного процесса учебно-методическими, справочными и другими материалами, улучшающими качество подготовки специалистов.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Создание инструмента планирования и организации работ по совершенствованию учебно-методической базы вуза.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Получение учебно-методических материалов, необходимых для подготовки электронных учебников, учебно-методических пособий.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одним из условий, позволяющих достичь необходимого качества подготовки и профессиональной переподготовки в очной (дневной), очно-заочной (вечерней) и заочной формах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9665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разработке УМК (ЭУМК) обеспечиваются: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своевременное отражение результатов достижений науки, техники и технологий, культуры и производства, в других сферах, связанных с изучаемой учебной дисциплиной; последовательное изложение учебного материала, реализация междисциплинарных связей, исключение дублирования учебного материала; использование современных методов, технологий и технических средств в образовательном процессе;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рациональное распределение времени по темам учебной дисциплины и учебным занятиям в зависимости от формы получения высшего образования, совершенствование методики проведения учебных занятий;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планирование, организация и методическое обеспечение самостоятельной работы обучающихся;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взаимосвязь образовательного процесса с научно-исследовательской работой обучающихся;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профессиональная направленность образовательного процесса с учетом специфических условий и потребностей организаций — заказчиков кадров.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652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9766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предназначен для реализации требований образовательных программ и образовательных стандартов высшего образования и создается по учебной дисциплине. УМК может быть выполнен 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печатном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электронном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виде. УМК, выполненный в электронном виде, относится к электронным УМК (ЭУМК). Информационное обеспечение деятельности учреждений высшего образования по созданию УМК (ЭУМК) осуществляет государственное учреждение образования «Республиканский институт высшей школы»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236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0486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 (УМК)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учебно-методических материалов, способствующих эффективному освоению студентами учебного материала, входящего в учебную программу дисциплины (блока дисциплин) плана подготовки студентов по одной из специальностей (направлению). Состав УМК определяется содержанием утвержденной рабочей программы по соответствующей дисциплине Учебно-методический комплекс дисциплины (УМК) является частью основной образовательной программы высшего учебного заведения, разрабатываемой по каждому направлению или специальности подготовки.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885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368152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Основные компоненты УМК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401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учебно-программная документация образовательных программ высшего образования: учебные планы (типовой учебный план по специальности (направлению специальности), учебный план учреждения высшего образования по специальности (направлению специальности, специализации), экспериментальный учебный план по специальности (направлению специальности, специализации), индивидуальный учебный план) и учебные программы (типовая учебная программа по учебной дисциплине, учебная программа учреждения высшего образования по учебной дисциплине, экспериментальная учебная программа по учебной дисциплине,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программа-минимум кандидатского экзамена по общеобразовательной дисциплине, программа-минимум кандидатского зачета (дифференцированного зачета) по общеобразовательной дисциплине);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132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программно-планирующая документация воспитания: Концепция непрерывного воспитания детей и учащейся молодежи, Программа непрерывного воспитания детей и учащейся молодежи, комплексные программы воспитания детей и учащейся молодежи, программы воспитательной работы учреждения высшего образования, планы воспитательной работы учреждения высшего образования;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465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91264" cy="216024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учебно-методическая документация: методики преподавания учебной дисциплины, методические рекомендации;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102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892480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учебные издания: издания, содержащие с учетом возрастных особенностей обучающихся систематизированные сведения научного или прикладного характера, необходимые для реализации образовательных программ, изложенные в форме, удобной для организации образовательного процесса, официально утвержденные или допущенные в качестве соответствующего вида учебного издания Министерством образования Республики Беларусь (за исключением учебных изданий, содержащих государственные секреты), рекомендованные учреждениями образования, организациями, реализующими образовательные программы послевузовского образования, учебно-методическими объединениями в сфере образования, организациями, осуществляющими научно- методическое обеспечение образования, а также иные издания, определяемые Министерством образования Республики Беларусь.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9078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информационно-аналитические материалы: материалы, содержащие сведения, сравнительную информацию, аналитическую информацию о функционировании, перспективах развития системы образования. К ним относятся справочники, статистические сборники, справки, информационные письма, отчеты, доклады и иные материалы (в частности, учебный терминологический словарь, перечень электронных образовательных ресурсов и их адреса на сайте учреждения образования, ссылки на базы данных, справочные системы, электронные словари, сетевые ресурсы).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366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9604A7-89EF-4ABF-B415-ABC801092A11}"/>
</file>

<file path=customXml/itemProps2.xml><?xml version="1.0" encoding="utf-8"?>
<ds:datastoreItem xmlns:ds="http://schemas.openxmlformats.org/officeDocument/2006/customXml" ds:itemID="{3A79E7F8-BEA5-4C94-8C17-5F89D2955678}"/>
</file>

<file path=customXml/itemProps3.xml><?xml version="1.0" encoding="utf-8"?>
<ds:datastoreItem xmlns:ds="http://schemas.openxmlformats.org/officeDocument/2006/customXml" ds:itemID="{70913D55-E288-420B-AD93-523B2E622C1B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999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Учебно-методический комплекс</vt:lpstr>
      <vt:lpstr>Презентация PowerPoint</vt:lpstr>
      <vt:lpstr>Презентация PowerPoint</vt:lpstr>
      <vt:lpstr>Основные компоненты УМК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Разделы УМК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и задачи УМК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Учебно-методический комплекс</dc:title>
  <dc:creator>Ксения</dc:creator>
  <cp:lastModifiedBy>Ксения</cp:lastModifiedBy>
  <cp:revision>5</cp:revision>
  <dcterms:created xsi:type="dcterms:W3CDTF">2013-02-02T18:30:08Z</dcterms:created>
  <dcterms:modified xsi:type="dcterms:W3CDTF">2013-02-02T19:13:24Z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